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90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75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8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31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97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12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17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01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643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56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02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89B56-45C1-4F2F-BFAA-CE7EAAC282B5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7C59D-1972-48A9-B1EF-D0E1C238E1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23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Stukproductie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Op bestelling!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039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u="sng" dirty="0" smtClean="0"/>
              <a:t>Directe kosten</a:t>
            </a:r>
          </a:p>
          <a:p>
            <a:pPr lvl="1"/>
            <a:r>
              <a:rPr lang="nl-NL" dirty="0" smtClean="0"/>
              <a:t>Zie je terug in het product (grondstoffen)</a:t>
            </a:r>
          </a:p>
          <a:p>
            <a:pPr lvl="1"/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Invloed op de productie</a:t>
            </a:r>
          </a:p>
          <a:p>
            <a:r>
              <a:rPr lang="nl-NL" u="sng" dirty="0" smtClean="0"/>
              <a:t>Indirecte kosten</a:t>
            </a:r>
          </a:p>
          <a:p>
            <a:pPr lvl="1"/>
            <a:r>
              <a:rPr lang="nl-NL" dirty="0" smtClean="0"/>
              <a:t>Zie je niet terug in het product (hulpstoffen)</a:t>
            </a:r>
          </a:p>
          <a:p>
            <a:pPr lvl="1"/>
            <a:r>
              <a:rPr lang="nl-NL" dirty="0" smtClean="0"/>
              <a:t>Afschrijvingskosten</a:t>
            </a:r>
          </a:p>
          <a:p>
            <a:pPr lvl="1"/>
            <a:r>
              <a:rPr lang="nl-NL" dirty="0" smtClean="0"/>
              <a:t>Geen invloed op de productie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078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4061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Diavoorstelling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Stukproductie </vt:lpstr>
      <vt:lpstr>Kosten</vt:lpstr>
      <vt:lpstr>PowerPoint-presentatie</vt:lpstr>
    </vt:vector>
  </TitlesOfParts>
  <Company>GOON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Stukproductie</dc:title>
  <dc:creator>Alberts, R.J.</dc:creator>
  <cp:lastModifiedBy>Alberts, R.J.</cp:lastModifiedBy>
  <cp:revision>2</cp:revision>
  <dcterms:created xsi:type="dcterms:W3CDTF">2016-11-15T14:30:21Z</dcterms:created>
  <dcterms:modified xsi:type="dcterms:W3CDTF">2016-11-15T14:50:28Z</dcterms:modified>
</cp:coreProperties>
</file>